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75" r:id="rId3"/>
    <p:sldId id="276" r:id="rId4"/>
    <p:sldId id="277" r:id="rId5"/>
    <p:sldId id="293" r:id="rId6"/>
    <p:sldId id="278" r:id="rId7"/>
    <p:sldId id="292" r:id="rId8"/>
    <p:sldId id="279" r:id="rId9"/>
    <p:sldId id="287" r:id="rId10"/>
    <p:sldId id="291" r:id="rId11"/>
    <p:sldId id="256" r:id="rId12"/>
    <p:sldId id="284" r:id="rId13"/>
    <p:sldId id="257" r:id="rId14"/>
    <p:sldId id="274" r:id="rId15"/>
    <p:sldId id="258" r:id="rId16"/>
    <p:sldId id="259" r:id="rId17"/>
    <p:sldId id="262" r:id="rId18"/>
    <p:sldId id="261" r:id="rId19"/>
    <p:sldId id="260" r:id="rId20"/>
    <p:sldId id="268" r:id="rId21"/>
    <p:sldId id="264" r:id="rId22"/>
    <p:sldId id="267" r:id="rId23"/>
    <p:sldId id="269" r:id="rId24"/>
    <p:sldId id="281" r:id="rId25"/>
    <p:sldId id="296" r:id="rId26"/>
    <p:sldId id="282" r:id="rId27"/>
    <p:sldId id="290" r:id="rId28"/>
    <p:sldId id="294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8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411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1.10.2013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4134" y="4797152"/>
            <a:ext cx="8229600" cy="4572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It </a:t>
            </a:r>
            <a:r>
              <a:rPr lang="en-US" sz="3600" dirty="0" smtClean="0"/>
              <a:t>was </a:t>
            </a:r>
            <a:r>
              <a:rPr lang="en-US" sz="3600" dirty="0"/>
              <a:t>the </a:t>
            </a:r>
            <a:r>
              <a:rPr lang="en-US" sz="3600" dirty="0" smtClean="0"/>
              <a:t>largest</a:t>
            </a:r>
            <a:r>
              <a:rPr lang="cs-CZ" sz="3600" dirty="0" smtClean="0"/>
              <a:t> and busiest </a:t>
            </a:r>
            <a:r>
              <a:rPr lang="en-US" sz="3600" dirty="0" smtClean="0"/>
              <a:t>business </a:t>
            </a:r>
            <a:r>
              <a:rPr lang="cs-CZ" sz="3600" dirty="0" smtClean="0"/>
              <a:t>street in town</a:t>
            </a:r>
            <a:r>
              <a:rPr lang="en-US" sz="3600" dirty="0" smtClean="0"/>
              <a:t> </a:t>
            </a:r>
            <a:r>
              <a:rPr lang="cs-CZ" sz="3600" dirty="0" smtClean="0"/>
              <a:t>leading from the square</a:t>
            </a:r>
            <a:r>
              <a:rPr lang="en-US" sz="3600" dirty="0" smtClean="0"/>
              <a:t> </a:t>
            </a:r>
            <a:r>
              <a:rPr lang="en-US" sz="3600" dirty="0"/>
              <a:t>straight to </a:t>
            </a:r>
            <a:r>
              <a:rPr lang="en-US" sz="3600" dirty="0" smtClean="0"/>
              <a:t>Prague</a:t>
            </a:r>
            <a:r>
              <a:rPr lang="cs-CZ" sz="3600" dirty="0" smtClean="0"/>
              <a:t>, the capital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Krajinská Street in the Past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532277"/>
            <a:ext cx="4831014" cy="3148211"/>
          </a:xfrm>
          <a:prstGeom prst="rect">
            <a:avLst/>
          </a:prstGeom>
        </p:spPr>
      </p:pic>
      <p:pic>
        <p:nvPicPr>
          <p:cNvPr id="7" name="Nicky-Romero-Toulou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895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39552" y="260648"/>
            <a:ext cx="8136904" cy="2232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/>
              <a:t>Krajinská</a:t>
            </a:r>
            <a:r>
              <a:rPr lang="en-US" sz="3200" b="1" dirty="0"/>
              <a:t> street is lined with beautiful vaulted </a:t>
            </a:r>
            <a:r>
              <a:rPr lang="cs-CZ" sz="3200" b="1" dirty="0" smtClean="0"/>
              <a:t>arcades, a typical feature of the </a:t>
            </a:r>
            <a:r>
              <a:rPr lang="cs-CZ" sz="3200" b="1" dirty="0" err="1" smtClean="0"/>
              <a:t>historical</a:t>
            </a:r>
            <a:r>
              <a:rPr lang="cs-CZ" sz="3200" b="1" dirty="0" smtClean="0"/>
              <a:t> centre.</a:t>
            </a:r>
          </a:p>
          <a:p>
            <a:pPr marL="0" indent="0">
              <a:buNone/>
            </a:pPr>
            <a:r>
              <a:rPr lang="en-US" sz="3200" b="1" dirty="0"/>
              <a:t>In </a:t>
            </a:r>
            <a:r>
              <a:rPr lang="cs-CZ" sz="3200" b="1" dirty="0" err="1" smtClean="0"/>
              <a:t>the</a:t>
            </a:r>
            <a:r>
              <a:rPr lang="cs-CZ" sz="3200" b="1" dirty="0" smtClean="0"/>
              <a:t> </a:t>
            </a:r>
            <a:r>
              <a:rPr lang="en-US" sz="3200" b="1" dirty="0" smtClean="0"/>
              <a:t>past,</a:t>
            </a:r>
            <a:r>
              <a:rPr lang="cs-CZ" sz="3200" b="1" dirty="0" smtClean="0"/>
              <a:t>they were used as arcade </a:t>
            </a:r>
            <a:r>
              <a:rPr lang="en-US" sz="3200" b="1" dirty="0" smtClean="0"/>
              <a:t>shops</a:t>
            </a:r>
            <a:endParaRPr lang="cs-CZ" sz="3200" b="1" dirty="0"/>
          </a:p>
        </p:txBody>
      </p:sp>
      <p:pic>
        <p:nvPicPr>
          <p:cNvPr id="1026" name="Picture 2" descr="F:\DCIM\100MEDIA\IMAG0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79408"/>
            <a:ext cx="2592288" cy="34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2275995" cy="341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9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3717032"/>
            <a:ext cx="83058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848872" cy="1728192"/>
          </a:xfrm>
        </p:spPr>
        <p:txBody>
          <a:bodyPr/>
          <a:lstStyle/>
          <a:p>
            <a:r>
              <a:rPr lang="cs-CZ" b="1" dirty="0" err="1" smtClean="0"/>
              <a:t>Ristorante</a:t>
            </a:r>
            <a:r>
              <a:rPr lang="cs-CZ" b="1" dirty="0" smtClean="0"/>
              <a:t> </a:t>
            </a:r>
            <a:br>
              <a:rPr lang="cs-CZ" b="1" dirty="0" smtClean="0"/>
            </a:br>
            <a:r>
              <a:rPr lang="cs-CZ" b="1" dirty="0" smtClean="0"/>
              <a:t>Pasta Grande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7"/>
            <a:ext cx="8658088" cy="438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0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93204" y="332656"/>
            <a:ext cx="8229600" cy="457200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This is us at the meeting in the Pasta Grande with Mr. Martin Pražák </a:t>
            </a:r>
            <a:endParaRPr lang="cs-CZ" sz="3200" b="1" dirty="0"/>
          </a:p>
        </p:txBody>
      </p:sp>
      <p:pic>
        <p:nvPicPr>
          <p:cNvPr id="2050" name="Picture 2" descr="C:\Users\Mirek\Desktop\Krajinská\DSC_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21892"/>
            <a:ext cx="6588732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60647"/>
            <a:ext cx="7920880" cy="6289129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In </a:t>
            </a:r>
            <a:r>
              <a:rPr lang="cs-CZ" sz="3200" b="1" dirty="0" err="1" smtClean="0"/>
              <a:t>the</a:t>
            </a:r>
            <a:r>
              <a:rPr lang="cs-CZ" sz="3200" b="1" dirty="0" smtClean="0"/>
              <a:t> past, </a:t>
            </a:r>
            <a:r>
              <a:rPr lang="cs-CZ" sz="3200" b="1" dirty="0" err="1" smtClean="0"/>
              <a:t>local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people</a:t>
            </a:r>
            <a:r>
              <a:rPr lang="cs-CZ" sz="3200" b="1" dirty="0" smtClean="0"/>
              <a:t> made </a:t>
            </a:r>
            <a:r>
              <a:rPr lang="cs-CZ" sz="3200" b="1" dirty="0" err="1" smtClean="0"/>
              <a:t>soap</a:t>
            </a:r>
            <a:r>
              <a:rPr lang="cs-CZ" sz="3200" b="1" dirty="0"/>
              <a:t> in </a:t>
            </a:r>
            <a:r>
              <a:rPr lang="cs-CZ" sz="3200" b="1" dirty="0" err="1"/>
              <a:t>this</a:t>
            </a:r>
            <a:r>
              <a:rPr lang="cs-CZ" sz="3200" b="1" dirty="0"/>
              <a:t> </a:t>
            </a:r>
            <a:r>
              <a:rPr lang="cs-CZ" sz="3200" b="1" dirty="0" smtClean="0"/>
              <a:t>house.</a:t>
            </a:r>
          </a:p>
          <a:p>
            <a:endParaRPr lang="cs-CZ" sz="3200" b="1" dirty="0" smtClean="0"/>
          </a:p>
          <a:p>
            <a:endParaRPr lang="cs-CZ" sz="3200" b="1" dirty="0" smtClean="0"/>
          </a:p>
          <a:p>
            <a:endParaRPr lang="cs-CZ" sz="3200" b="1" dirty="0" smtClean="0"/>
          </a:p>
          <a:p>
            <a:endParaRPr lang="cs-CZ" sz="3200" b="1" dirty="0"/>
          </a:p>
          <a:p>
            <a:endParaRPr lang="cs-CZ" sz="3200" b="1" dirty="0" smtClean="0"/>
          </a:p>
          <a:p>
            <a:endParaRPr lang="cs-CZ" sz="3200" b="1" dirty="0"/>
          </a:p>
          <a:p>
            <a:r>
              <a:rPr lang="cs-CZ" sz="3200" b="1" dirty="0" err="1" smtClean="0"/>
              <a:t>The</a:t>
            </a:r>
            <a:r>
              <a:rPr lang="cs-CZ" sz="3200" b="1" dirty="0" smtClean="0"/>
              <a:t> town archaeologist told us that it was </a:t>
            </a:r>
            <a:r>
              <a:rPr lang="cs-CZ" sz="3200" b="1" u="sng" dirty="0" smtClean="0">
                <a:solidFill>
                  <a:srgbClr val="FF0000"/>
                </a:solidFill>
              </a:rPr>
              <a:t>the oldest </a:t>
            </a:r>
            <a:r>
              <a:rPr lang="cs-CZ" sz="3200" b="1" dirty="0" smtClean="0"/>
              <a:t>documented soap making workshop in the country</a:t>
            </a:r>
          </a:p>
          <a:p>
            <a:endParaRPr lang="cs-CZ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86437"/>
            <a:ext cx="5065712" cy="337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849286"/>
          </a:xfrm>
        </p:spPr>
        <p:txBody>
          <a:bodyPr>
            <a:noAutofit/>
          </a:bodyPr>
          <a:lstStyle/>
          <a:p>
            <a:r>
              <a:rPr lang="cs-CZ" sz="3200" b="1" dirty="0"/>
              <a:t>S</a:t>
            </a:r>
            <a:r>
              <a:rPr lang="en-US" sz="3200" b="1" dirty="0" err="1"/>
              <a:t>oap</a:t>
            </a:r>
            <a:r>
              <a:rPr lang="en-US" sz="3200" b="1" dirty="0"/>
              <a:t> is a salt of a fatty</a:t>
            </a:r>
            <a:r>
              <a:rPr lang="cs-CZ" sz="3200" b="1" dirty="0"/>
              <a:t> </a:t>
            </a:r>
            <a:r>
              <a:rPr lang="en-US" sz="3200" b="1" dirty="0"/>
              <a:t>acid</a:t>
            </a:r>
            <a:r>
              <a:rPr lang="cs-CZ" sz="3200" b="1" dirty="0"/>
              <a:t> </a:t>
            </a:r>
          </a:p>
          <a:p>
            <a:r>
              <a:rPr lang="cs-CZ" sz="3200" b="1" dirty="0" err="1"/>
              <a:t>There</a:t>
            </a:r>
            <a:r>
              <a:rPr lang="cs-CZ" sz="3200" b="1" dirty="0"/>
              <a:t> are </a:t>
            </a:r>
            <a:r>
              <a:rPr lang="cs-CZ" sz="3200" b="1" dirty="0" err="1"/>
              <a:t>two</a:t>
            </a:r>
            <a:r>
              <a:rPr lang="cs-CZ" sz="3200" b="1" dirty="0"/>
              <a:t> </a:t>
            </a:r>
            <a:r>
              <a:rPr lang="cs-CZ" sz="3200" b="1" dirty="0" err="1"/>
              <a:t>ways</a:t>
            </a:r>
            <a:r>
              <a:rPr lang="cs-CZ" sz="3200" b="1" dirty="0"/>
              <a:t> </a:t>
            </a:r>
            <a:r>
              <a:rPr lang="cs-CZ" sz="3200" b="1" dirty="0" err="1"/>
              <a:t>how</a:t>
            </a:r>
            <a:r>
              <a:rPr lang="cs-CZ" sz="3200" b="1" dirty="0"/>
              <a:t> to make </a:t>
            </a:r>
            <a:r>
              <a:rPr lang="cs-CZ" sz="3200" b="1" dirty="0" err="1"/>
              <a:t>soap</a:t>
            </a:r>
            <a:r>
              <a:rPr lang="cs-CZ" sz="3200" b="1" dirty="0"/>
              <a:t>: </a:t>
            </a:r>
            <a:r>
              <a:rPr lang="cs-CZ" sz="3200" b="1" dirty="0" err="1"/>
              <a:t>Cold</a:t>
            </a:r>
            <a:r>
              <a:rPr lang="cs-CZ" sz="3200" b="1" dirty="0"/>
              <a:t> </a:t>
            </a:r>
            <a:r>
              <a:rPr lang="cs-CZ" sz="3200" b="1" dirty="0" err="1"/>
              <a:t>process</a:t>
            </a:r>
            <a:r>
              <a:rPr lang="cs-CZ" sz="3200" b="1" dirty="0"/>
              <a:t> and Hot </a:t>
            </a:r>
            <a:r>
              <a:rPr lang="cs-CZ" sz="3200" b="1" dirty="0" err="1"/>
              <a:t>process</a:t>
            </a:r>
            <a:r>
              <a:rPr lang="cs-CZ" sz="3200" b="1" dirty="0"/>
              <a:t> </a:t>
            </a:r>
          </a:p>
          <a:p>
            <a:endParaRPr lang="cs-CZ" sz="3200" b="1" dirty="0" smtClean="0"/>
          </a:p>
          <a:p>
            <a:endParaRPr lang="cs-CZ" sz="3200" b="1" dirty="0"/>
          </a:p>
          <a:p>
            <a:endParaRPr lang="cs-CZ" sz="3200" b="1" dirty="0" smtClean="0"/>
          </a:p>
          <a:p>
            <a:endParaRPr lang="cs-CZ" sz="3200" b="1" dirty="0"/>
          </a:p>
          <a:p>
            <a:pPr marL="0" indent="0">
              <a:buNone/>
            </a:pPr>
            <a:endParaRPr lang="cs-CZ" sz="3200" b="1" dirty="0" smtClean="0"/>
          </a:p>
          <a:p>
            <a:endParaRPr lang="cs-CZ" sz="3200" b="1" dirty="0"/>
          </a:p>
          <a:p>
            <a:r>
              <a:rPr lang="cs-CZ" sz="3200" b="1" dirty="0" err="1" smtClean="0"/>
              <a:t>Either</a:t>
            </a:r>
            <a:r>
              <a:rPr lang="cs-CZ" sz="3200" b="1" dirty="0" smtClean="0"/>
              <a:t> </a:t>
            </a:r>
            <a:r>
              <a:rPr lang="cs-CZ" sz="3200" b="1" dirty="0"/>
              <a:t>way it </a:t>
            </a:r>
            <a:r>
              <a:rPr lang="cs-CZ" sz="3200" b="1" dirty="0" smtClean="0"/>
              <a:t>was </a:t>
            </a:r>
            <a:r>
              <a:rPr lang="cs-CZ" sz="3200" b="1" dirty="0"/>
              <a:t>pretty </a:t>
            </a:r>
            <a:r>
              <a:rPr lang="cs-CZ" sz="3200" b="1" dirty="0" smtClean="0"/>
              <a:t>smelly and disgusting</a:t>
            </a:r>
            <a:endParaRPr lang="cs-CZ" sz="32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22943"/>
            <a:ext cx="4464496" cy="334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4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188"/>
            <a:ext cx="8147248" cy="6564163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Later, this building became a vinegar factory and </a:t>
            </a:r>
            <a:r>
              <a:rPr lang="cs-CZ" sz="3200" b="1" dirty="0" err="1" smtClean="0"/>
              <a:t>warehouse</a:t>
            </a:r>
            <a:r>
              <a:rPr lang="cs-CZ" sz="3200" b="1" dirty="0" smtClean="0"/>
              <a:t> </a:t>
            </a:r>
          </a:p>
          <a:p>
            <a:endParaRPr lang="cs-CZ" sz="3200" b="1" dirty="0" smtClean="0"/>
          </a:p>
          <a:p>
            <a:endParaRPr lang="cs-CZ" sz="3200" b="1" dirty="0" smtClean="0"/>
          </a:p>
          <a:p>
            <a:endParaRPr lang="cs-CZ" sz="3200" b="1" dirty="0"/>
          </a:p>
          <a:p>
            <a:endParaRPr lang="cs-CZ" sz="3200" b="1" dirty="0" smtClean="0"/>
          </a:p>
          <a:p>
            <a:endParaRPr lang="cs-CZ" sz="3200" b="1" dirty="0"/>
          </a:p>
          <a:p>
            <a:endParaRPr lang="cs-CZ" sz="3200" b="1" dirty="0" smtClean="0"/>
          </a:p>
          <a:p>
            <a:pPr marL="0" indent="0">
              <a:buNone/>
            </a:pPr>
            <a:endParaRPr lang="cs-CZ" sz="3200" b="1" dirty="0" smtClean="0"/>
          </a:p>
          <a:p>
            <a:r>
              <a:rPr lang="cs-CZ" sz="3200" b="1" dirty="0" err="1" smtClean="0"/>
              <a:t>The</a:t>
            </a:r>
            <a:r>
              <a:rPr lang="cs-CZ" sz="3200" b="1" dirty="0" smtClean="0"/>
              <a:t> production ended only a few years ago, then the house was empty.</a:t>
            </a:r>
          </a:p>
          <a:p>
            <a:endParaRPr lang="cs-CZ" sz="3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4569"/>
            <a:ext cx="4567573" cy="344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65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4834880" cy="569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 err="1" smtClean="0"/>
              <a:t>Today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there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is</a:t>
            </a:r>
            <a:r>
              <a:rPr lang="cs-CZ" sz="3200" b="1" dirty="0" smtClean="0"/>
              <a:t> a </a:t>
            </a:r>
            <a:r>
              <a:rPr lang="cs-CZ" sz="3200" b="1" dirty="0" err="1" smtClean="0"/>
              <a:t>great</a:t>
            </a:r>
            <a:r>
              <a:rPr lang="cs-CZ" sz="3200" b="1" dirty="0" smtClean="0"/>
              <a:t> </a:t>
            </a:r>
            <a:r>
              <a:rPr lang="cs-CZ" sz="3200" b="1" dirty="0" err="1"/>
              <a:t>I</a:t>
            </a:r>
            <a:r>
              <a:rPr lang="cs-CZ" sz="3200" b="1" dirty="0" err="1" smtClean="0"/>
              <a:t>talian</a:t>
            </a:r>
            <a:r>
              <a:rPr lang="cs-CZ" sz="3200" b="1" dirty="0" smtClean="0"/>
              <a:t> restaurant </a:t>
            </a:r>
            <a:r>
              <a:rPr lang="cs-CZ" sz="3200" b="1" dirty="0" err="1" smtClean="0"/>
              <a:t>with</a:t>
            </a:r>
            <a:r>
              <a:rPr lang="cs-CZ" sz="3200" b="1" dirty="0" smtClean="0"/>
              <a:t> many </a:t>
            </a:r>
            <a:r>
              <a:rPr lang="cs-CZ" sz="3200" b="1" dirty="0" err="1" smtClean="0"/>
              <a:t>kinds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of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meal</a:t>
            </a:r>
            <a:r>
              <a:rPr lang="cs-CZ" sz="3200" b="1" dirty="0" err="1"/>
              <a:t>s</a:t>
            </a:r>
            <a:endParaRPr lang="cs-CZ" sz="32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4235099" cy="282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76738"/>
            <a:ext cx="3925442" cy="261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03648" y="5339375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err="1" smtClean="0"/>
              <a:t>Lasagna</a:t>
            </a:r>
            <a:endParaRPr lang="cs-CZ" sz="4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508104" y="3789040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Spaghetti</a:t>
            </a:r>
          </a:p>
        </p:txBody>
      </p:sp>
    </p:spTree>
    <p:extLst>
      <p:ext uri="{BB962C8B-B14F-4D97-AF65-F5344CB8AC3E}">
        <p14:creationId xmlns:p14="http://schemas.microsoft.com/office/powerpoint/2010/main" val="7122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356484" cy="290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52936"/>
            <a:ext cx="432047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09365" y="3595825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My  </a:t>
            </a:r>
            <a:r>
              <a:rPr lang="cs-CZ" sz="3600" b="1" dirty="0" err="1" smtClean="0"/>
              <a:t>favourite</a:t>
            </a:r>
            <a:r>
              <a:rPr lang="cs-CZ" sz="3600" b="1" dirty="0"/>
              <a:t>  </a:t>
            </a:r>
            <a:r>
              <a:rPr lang="cs-CZ" sz="3600" b="1" dirty="0" err="1"/>
              <a:t>Penné</a:t>
            </a:r>
            <a:r>
              <a:rPr lang="cs-CZ" sz="3600" b="1" dirty="0"/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267744" y="5758254"/>
            <a:ext cx="633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 smtClean="0"/>
              <a:t>Fresh</a:t>
            </a:r>
            <a:r>
              <a:rPr lang="cs-CZ" sz="3600" b="1" dirty="0" smtClean="0"/>
              <a:t> pasta </a:t>
            </a:r>
            <a:r>
              <a:rPr lang="cs-CZ" sz="3600" b="1" dirty="0" err="1" smtClean="0"/>
              <a:t>with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chicken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40619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5838" y="0"/>
            <a:ext cx="8229600" cy="133583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/>
              <a:t>Boss, Mr. Martin </a:t>
            </a:r>
            <a:r>
              <a:rPr lang="cs-CZ" b="1" dirty="0" smtClean="0"/>
              <a:t>Pražák</a:t>
            </a:r>
            <a:br>
              <a:rPr lang="cs-CZ" b="1" dirty="0" smtClean="0"/>
            </a:br>
            <a:r>
              <a:rPr lang="cs-CZ" b="1" dirty="0" smtClean="0"/>
              <a:t>and his team </a:t>
            </a:r>
            <a:endParaRPr lang="cs-CZ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0225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39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5762625"/>
          </a:xfrm>
        </p:spPr>
        <p:txBody>
          <a:bodyPr>
            <a:normAutofit/>
          </a:bodyPr>
          <a:lstStyle/>
          <a:p>
            <a:r>
              <a:rPr lang="cs-CZ" sz="3200" b="1" dirty="0" err="1" smtClean="0"/>
              <a:t>Inside</a:t>
            </a:r>
            <a:r>
              <a:rPr lang="cs-CZ" sz="3200" b="1" dirty="0" smtClean="0"/>
              <a:t>, </a:t>
            </a:r>
            <a:r>
              <a:rPr lang="cs-CZ" sz="3200" b="1" dirty="0" err="1" smtClean="0"/>
              <a:t>there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is</a:t>
            </a:r>
            <a:r>
              <a:rPr lang="cs-CZ" sz="3200" b="1" dirty="0" smtClean="0"/>
              <a:t> a </a:t>
            </a:r>
            <a:r>
              <a:rPr lang="en-US" sz="3200" b="1" dirty="0"/>
              <a:t>pleasant environment in the Italian </a:t>
            </a:r>
            <a:r>
              <a:rPr lang="en-US" sz="3200" b="1" dirty="0" smtClean="0"/>
              <a:t>style</a:t>
            </a:r>
            <a:endParaRPr lang="cs-CZ" sz="3200" b="1" dirty="0" smtClean="0"/>
          </a:p>
          <a:p>
            <a:r>
              <a:rPr lang="cs-CZ" sz="3200" b="1" dirty="0" err="1" smtClean="0"/>
              <a:t>It‘s</a:t>
            </a:r>
            <a:r>
              <a:rPr lang="cs-CZ" sz="3200" b="1" dirty="0" smtClean="0"/>
              <a:t> a </a:t>
            </a:r>
            <a:r>
              <a:rPr lang="cs-CZ" sz="3200" b="1" dirty="0" err="1" smtClean="0"/>
              <a:t>good</a:t>
            </a:r>
            <a:r>
              <a:rPr lang="cs-CZ" sz="3200" b="1" dirty="0" smtClean="0"/>
              <a:t> place </a:t>
            </a:r>
            <a:r>
              <a:rPr lang="cs-CZ" sz="3200" b="1" dirty="0" err="1" smtClean="0"/>
              <a:t>for</a:t>
            </a:r>
            <a:r>
              <a:rPr lang="cs-CZ" sz="3200" b="1" dirty="0" smtClean="0"/>
              <a:t> </a:t>
            </a:r>
            <a:r>
              <a:rPr lang="cs-CZ" sz="3200" b="1" dirty="0" smtClean="0"/>
              <a:t>business </a:t>
            </a:r>
            <a:r>
              <a:rPr lang="cs-CZ" sz="3200" b="1" dirty="0" err="1" smtClean="0"/>
              <a:t>meetings</a:t>
            </a:r>
            <a:r>
              <a:rPr lang="cs-CZ" sz="3200" b="1" dirty="0" smtClean="0"/>
              <a:t> </a:t>
            </a:r>
            <a:r>
              <a:rPr lang="cs-CZ" sz="3200" b="1" dirty="0" smtClean="0"/>
              <a:t>and </a:t>
            </a:r>
            <a:r>
              <a:rPr lang="cs-CZ" sz="3200" b="1" dirty="0" err="1" smtClean="0"/>
              <a:t>romantic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dates</a:t>
            </a:r>
            <a:r>
              <a:rPr lang="cs-CZ" sz="3200" b="1" dirty="0" smtClean="0"/>
              <a:t>  </a:t>
            </a:r>
            <a:r>
              <a:rPr lang="cs-CZ" sz="3200" b="1" dirty="0" err="1" smtClean="0"/>
              <a:t>under</a:t>
            </a:r>
            <a:r>
              <a:rPr lang="cs-CZ" sz="3200" b="1" dirty="0" smtClean="0"/>
              <a:t> a </a:t>
            </a:r>
            <a:r>
              <a:rPr lang="cs-CZ" sz="3200" b="1" dirty="0" err="1" smtClean="0"/>
              <a:t>cupola</a:t>
            </a:r>
            <a:r>
              <a:rPr lang="cs-CZ" sz="3200" b="1" dirty="0" smtClean="0"/>
              <a:t> </a:t>
            </a:r>
            <a:r>
              <a:rPr lang="cs-CZ" sz="3200" b="1" dirty="0" err="1"/>
              <a:t>vault</a:t>
            </a:r>
            <a:endParaRPr lang="cs-CZ" sz="3200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51" y="3152669"/>
            <a:ext cx="4248775" cy="283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9" y="3152669"/>
            <a:ext cx="4251771" cy="283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86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43608" y="575543"/>
            <a:ext cx="6911975" cy="43656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3568" y="494116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V</a:t>
            </a:r>
            <a:r>
              <a:rPr lang="cs-CZ" sz="3600" b="1" dirty="0" err="1" smtClean="0"/>
              <a:t>iew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through</a:t>
            </a:r>
            <a:r>
              <a:rPr lang="cs-CZ" sz="3600" b="1" dirty="0" smtClean="0"/>
              <a:t> Krajinská Street 1905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2834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59173" y="260648"/>
            <a:ext cx="8229600" cy="4572000"/>
          </a:xfrm>
        </p:spPr>
        <p:txBody>
          <a:bodyPr>
            <a:normAutofit/>
          </a:bodyPr>
          <a:lstStyle/>
          <a:p>
            <a:r>
              <a:rPr lang="cs-CZ" sz="4000" dirty="0" err="1" smtClean="0"/>
              <a:t>There</a:t>
            </a:r>
            <a:r>
              <a:rPr lang="cs-CZ" sz="4000" dirty="0" smtClean="0"/>
              <a:t> </a:t>
            </a:r>
            <a:r>
              <a:rPr lang="cs-CZ" sz="4000" dirty="0" err="1" smtClean="0"/>
              <a:t>is</a:t>
            </a:r>
            <a:r>
              <a:rPr lang="cs-CZ" sz="4000" dirty="0" smtClean="0"/>
              <a:t> a </a:t>
            </a:r>
            <a:r>
              <a:rPr lang="cs-CZ" sz="4000" dirty="0" err="1" smtClean="0"/>
              <a:t>wine</a:t>
            </a:r>
            <a:r>
              <a:rPr lang="cs-CZ" sz="4000" dirty="0" smtClean="0"/>
              <a:t> </a:t>
            </a:r>
            <a:r>
              <a:rPr lang="cs-CZ" sz="4000" dirty="0" smtClean="0"/>
              <a:t>bar, </a:t>
            </a:r>
            <a:r>
              <a:rPr lang="cs-CZ" sz="4000" dirty="0" err="1" smtClean="0"/>
              <a:t>too</a:t>
            </a:r>
            <a:r>
              <a:rPr lang="cs-CZ" sz="4000" dirty="0" smtClean="0"/>
              <a:t> </a:t>
            </a:r>
            <a:endParaRPr lang="cs-CZ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056784" cy="470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8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332656"/>
            <a:ext cx="8424936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 smtClean="0"/>
              <a:t>Under the restaurant there </a:t>
            </a:r>
            <a:r>
              <a:rPr lang="cs-CZ" sz="3200" b="1" dirty="0"/>
              <a:t>is a disco, called the Paradox . </a:t>
            </a:r>
            <a:r>
              <a:rPr lang="en-US" sz="3200" b="1" dirty="0" smtClean="0"/>
              <a:t>It's </a:t>
            </a:r>
            <a:r>
              <a:rPr lang="en-US" sz="3200" b="1" dirty="0"/>
              <a:t>a great place for a party. But you </a:t>
            </a:r>
            <a:r>
              <a:rPr lang="en-US" sz="3200" b="1" dirty="0" smtClean="0"/>
              <a:t>m</a:t>
            </a:r>
            <a:r>
              <a:rPr lang="cs-CZ" sz="3200" b="1" dirty="0" smtClean="0"/>
              <a:t>u</a:t>
            </a:r>
            <a:r>
              <a:rPr lang="en-US" sz="3200" b="1" dirty="0" err="1" smtClean="0"/>
              <a:t>st</a:t>
            </a:r>
            <a:r>
              <a:rPr lang="en-US" sz="3200" b="1" dirty="0" smtClean="0"/>
              <a:t> </a:t>
            </a:r>
            <a:r>
              <a:rPr lang="en-US" sz="3200" b="1" dirty="0"/>
              <a:t>be </a:t>
            </a:r>
            <a:r>
              <a:rPr lang="en-US" sz="3200" b="1" dirty="0" smtClean="0"/>
              <a:t>18 </a:t>
            </a:r>
            <a:r>
              <a:rPr lang="en-US" sz="3200" b="1" dirty="0" smtClean="0"/>
              <a:t>to </a:t>
            </a:r>
            <a:r>
              <a:rPr lang="cs-CZ" sz="3200" b="1" dirty="0" smtClean="0"/>
              <a:t>get</a:t>
            </a:r>
            <a:r>
              <a:rPr lang="en-US" sz="3200" b="1" dirty="0" smtClean="0"/>
              <a:t> in</a:t>
            </a:r>
            <a:r>
              <a:rPr lang="cs-CZ" sz="3200" b="1" dirty="0" smtClean="0"/>
              <a:t>.</a:t>
            </a:r>
            <a:endParaRPr lang="cs-CZ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2" y="2152874"/>
            <a:ext cx="8282863" cy="470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4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55576" y="5595639"/>
            <a:ext cx="8229600" cy="1298848"/>
          </a:xfrm>
        </p:spPr>
        <p:txBody>
          <a:bodyPr>
            <a:normAutofit/>
          </a:bodyPr>
          <a:lstStyle/>
          <a:p>
            <a:r>
              <a:rPr lang="cs-CZ" sz="3200" b="1" dirty="0" err="1" smtClean="0">
                <a:sym typeface="Wingdings" pitchFamily="2" charset="2"/>
              </a:rPr>
              <a:t>The</a:t>
            </a:r>
            <a:r>
              <a:rPr lang="cs-CZ" sz="3200" b="1" dirty="0" smtClean="0">
                <a:sym typeface="Wingdings" pitchFamily="2" charset="2"/>
              </a:rPr>
              <a:t> designer </a:t>
            </a:r>
            <a:r>
              <a:rPr lang="cs-CZ" sz="3200" b="1" dirty="0" err="1" smtClean="0">
                <a:sym typeface="Wingdings" pitchFamily="2" charset="2"/>
              </a:rPr>
              <a:t>loves</a:t>
            </a:r>
            <a:r>
              <a:rPr lang="cs-CZ" sz="3200" b="1" dirty="0" smtClean="0">
                <a:sym typeface="Wingdings" pitchFamily="2" charset="2"/>
              </a:rPr>
              <a:t> </a:t>
            </a:r>
            <a:r>
              <a:rPr lang="cs-CZ" sz="3200" b="1" dirty="0" err="1" smtClean="0">
                <a:sym typeface="Wingdings" pitchFamily="2" charset="2"/>
              </a:rPr>
              <a:t>colours</a:t>
            </a:r>
            <a:r>
              <a:rPr lang="cs-CZ" sz="3200" b="1" dirty="0" smtClean="0">
                <a:sym typeface="Wingdings" pitchFamily="2" charset="2"/>
              </a:rPr>
              <a:t> …</a:t>
            </a:r>
            <a:endParaRPr lang="cs-CZ" sz="32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177"/>
            <a:ext cx="845397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05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806" y="5052289"/>
            <a:ext cx="8229600" cy="1187727"/>
          </a:xfrm>
        </p:spPr>
        <p:txBody>
          <a:bodyPr>
            <a:normAutofit/>
          </a:bodyPr>
          <a:lstStyle/>
          <a:p>
            <a:r>
              <a:rPr lang="cs-CZ" sz="3200" b="1" dirty="0" err="1" smtClean="0"/>
              <a:t>Can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you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believe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this</a:t>
            </a:r>
            <a:r>
              <a:rPr lang="cs-CZ" sz="3200" b="1" dirty="0"/>
              <a:t> </a:t>
            </a:r>
            <a:r>
              <a:rPr lang="cs-CZ" sz="3200" b="1" dirty="0" err="1"/>
              <a:t>modern</a:t>
            </a:r>
            <a:r>
              <a:rPr lang="en-US" sz="3200" b="1" dirty="0"/>
              <a:t> interior </a:t>
            </a:r>
            <a:r>
              <a:rPr lang="cs-CZ" sz="3200" b="1" dirty="0" err="1" smtClean="0"/>
              <a:t>is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inside</a:t>
            </a:r>
            <a:r>
              <a:rPr lang="cs-CZ" sz="3200" b="1" dirty="0" smtClean="0"/>
              <a:t> a </a:t>
            </a:r>
            <a:r>
              <a:rPr lang="cs-CZ" sz="3200" b="1" dirty="0" err="1" smtClean="0"/>
              <a:t>historical</a:t>
            </a:r>
            <a:r>
              <a:rPr lang="cs-CZ" sz="3200" b="1" dirty="0" smtClean="0"/>
              <a:t> house??? </a:t>
            </a:r>
            <a:endParaRPr lang="cs-CZ" sz="32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123"/>
            <a:ext cx="8645317" cy="505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4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39552" y="1628800"/>
            <a:ext cx="3744416" cy="504056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During the </a:t>
            </a:r>
            <a:r>
              <a:rPr lang="cs-CZ" sz="3600" b="1" dirty="0"/>
              <a:t>latest </a:t>
            </a:r>
            <a:r>
              <a:rPr lang="cs-CZ" sz="3600" b="1" dirty="0" smtClean="0"/>
              <a:t>recostruction an </a:t>
            </a:r>
            <a:r>
              <a:rPr lang="cs-CZ" sz="3600" b="1" dirty="0"/>
              <a:t>old well </a:t>
            </a:r>
            <a:r>
              <a:rPr lang="cs-CZ" sz="3600" b="1" dirty="0" smtClean="0"/>
              <a:t>was dicsovered </a:t>
            </a:r>
            <a:endParaRPr lang="cs-CZ" sz="3600" b="1" dirty="0"/>
          </a:p>
        </p:txBody>
      </p:sp>
      <p:pic>
        <p:nvPicPr>
          <p:cNvPr id="5123" name="Picture 3" descr="C:\Users\Mirek\Desktop\Krajinská\DSC_0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92" y="404664"/>
            <a:ext cx="4032449" cy="60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4294967295"/>
          </p:nvPr>
        </p:nvSpPr>
        <p:spPr>
          <a:xfrm>
            <a:off x="5029200" y="1524000"/>
            <a:ext cx="41148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 smtClean="0"/>
              <a:t>This is one of the oldest parts of the house, a stone window case</a:t>
            </a:r>
            <a:endParaRPr lang="cs-CZ" sz="3200" b="1" dirty="0"/>
          </a:p>
        </p:txBody>
      </p:sp>
      <p:pic>
        <p:nvPicPr>
          <p:cNvPr id="11266" name="Picture 2" descr="C:\Users\Mirek\Desktop\Krajinská\IMAG0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721127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1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Krajinská\DSC_0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87" y="-24573"/>
            <a:ext cx="4495766" cy="67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1"/>
          <p:cNvSpPr txBox="1">
            <a:spLocks/>
          </p:cNvSpPr>
          <p:nvPr/>
        </p:nvSpPr>
        <p:spPr>
          <a:xfrm>
            <a:off x="539552" y="404664"/>
            <a:ext cx="3744416" cy="62646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600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611560" y="404664"/>
            <a:ext cx="3744416" cy="59046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3600" b="1" dirty="0" smtClean="0"/>
          </a:p>
          <a:p>
            <a:pPr marL="0" indent="0">
              <a:buNone/>
            </a:pPr>
            <a:r>
              <a:rPr lang="cs-CZ" sz="3600" b="1" dirty="0" smtClean="0"/>
              <a:t>H</a:t>
            </a:r>
            <a:r>
              <a:rPr lang="en-US" sz="3600" b="1" dirty="0" smtClean="0"/>
              <a:t>ere</a:t>
            </a:r>
            <a:r>
              <a:rPr lang="cs-CZ" sz="3600" b="1" dirty="0" smtClean="0"/>
              <a:t>,</a:t>
            </a:r>
            <a:r>
              <a:rPr lang="en-US" sz="3600" b="1" dirty="0" smtClean="0"/>
              <a:t> </a:t>
            </a:r>
            <a:r>
              <a:rPr lang="en-US" sz="3600" b="1" dirty="0"/>
              <a:t>Martin </a:t>
            </a:r>
            <a:r>
              <a:rPr lang="en-US" sz="3600" b="1" dirty="0" err="1" smtClean="0"/>
              <a:t>Pra</a:t>
            </a:r>
            <a:r>
              <a:rPr lang="cs-CZ" sz="3600" b="1" dirty="0" err="1" smtClean="0"/>
              <a:t>ž</a:t>
            </a:r>
            <a:r>
              <a:rPr lang="cs-CZ" sz="3600" b="1" dirty="0" err="1"/>
              <a:t>á</a:t>
            </a:r>
            <a:r>
              <a:rPr lang="en-US" sz="3600" b="1" dirty="0" smtClean="0"/>
              <a:t>k </a:t>
            </a:r>
            <a:r>
              <a:rPr lang="cs-CZ" sz="3600" b="1" dirty="0" smtClean="0"/>
              <a:t>is </a:t>
            </a:r>
            <a:r>
              <a:rPr lang="en-US" sz="3600" b="1" dirty="0" smtClean="0"/>
              <a:t>showing </a:t>
            </a:r>
            <a:r>
              <a:rPr lang="en-US" sz="3600" b="1" dirty="0"/>
              <a:t>us how </a:t>
            </a:r>
            <a:r>
              <a:rPr lang="cs-CZ" sz="3600" b="1" dirty="0" smtClean="0"/>
              <a:t>high </a:t>
            </a:r>
            <a:r>
              <a:rPr lang="en-US" sz="3600" b="1" dirty="0" smtClean="0"/>
              <a:t>water </a:t>
            </a:r>
            <a:r>
              <a:rPr lang="cs-CZ" sz="3600" b="1" dirty="0" smtClean="0"/>
              <a:t>r</a:t>
            </a:r>
            <a:r>
              <a:rPr lang="en-US" sz="3600" b="1" dirty="0" err="1" smtClean="0"/>
              <a:t>eached</a:t>
            </a:r>
            <a:r>
              <a:rPr lang="en-US" sz="3600" b="1" dirty="0" smtClean="0"/>
              <a:t> </a:t>
            </a:r>
            <a:r>
              <a:rPr lang="cs-CZ" sz="3600" b="1" dirty="0" smtClean="0"/>
              <a:t>d</a:t>
            </a:r>
            <a:r>
              <a:rPr lang="en-US" sz="3600" b="1" dirty="0" err="1" smtClean="0"/>
              <a:t>uring</a:t>
            </a:r>
            <a:r>
              <a:rPr lang="en-US" sz="3600" b="1" dirty="0" smtClean="0"/>
              <a:t> </a:t>
            </a:r>
            <a:r>
              <a:rPr lang="en-US" sz="3600" b="1" dirty="0"/>
              <a:t>the flood in 2002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4306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620687"/>
            <a:ext cx="3538736" cy="5475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600" b="1" dirty="0" smtClean="0"/>
          </a:p>
          <a:p>
            <a:pPr marL="0" indent="0">
              <a:buNone/>
            </a:pPr>
            <a:r>
              <a:rPr lang="en-US" sz="3600" b="1" dirty="0" smtClean="0"/>
              <a:t>There </a:t>
            </a:r>
            <a:r>
              <a:rPr lang="cs-CZ" sz="3600" b="1" dirty="0" smtClean="0"/>
              <a:t>are us</a:t>
            </a:r>
            <a:r>
              <a:rPr lang="en-US" sz="3600" b="1" dirty="0" smtClean="0"/>
              <a:t> </a:t>
            </a:r>
            <a:r>
              <a:rPr lang="en-US" sz="3600" b="1" dirty="0"/>
              <a:t>leaving </a:t>
            </a:r>
            <a:r>
              <a:rPr lang="cs-CZ" sz="3600" b="1" dirty="0" smtClean="0"/>
              <a:t>the </a:t>
            </a:r>
            <a:r>
              <a:rPr lang="en-US" sz="3600" b="1" dirty="0" smtClean="0"/>
              <a:t>club </a:t>
            </a:r>
            <a:r>
              <a:rPr lang="en-US" sz="3600" b="1" dirty="0"/>
              <a:t>and my presentation </a:t>
            </a:r>
            <a:r>
              <a:rPr lang="en-US" sz="3600" b="1" dirty="0" smtClean="0"/>
              <a:t>end</a:t>
            </a:r>
            <a:r>
              <a:rPr lang="cs-CZ" sz="3600" b="1" dirty="0" smtClean="0"/>
              <a:t>s.</a:t>
            </a:r>
          </a:p>
          <a:p>
            <a:pPr marL="0" indent="0">
              <a:buNone/>
            </a:pPr>
            <a:r>
              <a:rPr lang="cs-CZ" sz="3600" b="1" smtClean="0"/>
              <a:t> </a:t>
            </a:r>
          </a:p>
          <a:p>
            <a:pPr marL="0" indent="0" algn="ctr">
              <a:buNone/>
            </a:pPr>
            <a:r>
              <a:rPr lang="cs-CZ" sz="3600" b="1" smtClean="0">
                <a:sym typeface="Wingdings" pitchFamily="2" charset="2"/>
              </a:rPr>
              <a:t></a:t>
            </a:r>
            <a:endParaRPr lang="cs-CZ" sz="3600" b="1" dirty="0"/>
          </a:p>
        </p:txBody>
      </p:sp>
      <p:pic>
        <p:nvPicPr>
          <p:cNvPr id="10242" name="Picture 2" descr="C:\Users\Mirek\Desktop\Krajinská\DSC_0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7"/>
            <a:ext cx="3870176" cy="58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1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52736"/>
            <a:ext cx="8892480" cy="5043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b="1" dirty="0" smtClean="0"/>
              <a:t>See </a:t>
            </a:r>
            <a:r>
              <a:rPr lang="cs-CZ" sz="4400" b="1" dirty="0" err="1" smtClean="0"/>
              <a:t>you</a:t>
            </a:r>
            <a:r>
              <a:rPr lang="cs-CZ" sz="4400" b="1" dirty="0" smtClean="0"/>
              <a:t> </a:t>
            </a:r>
          </a:p>
          <a:p>
            <a:pPr marL="0" indent="0" algn="ctr">
              <a:buNone/>
            </a:pPr>
            <a:endParaRPr lang="cs-CZ" sz="4400" b="1" dirty="0" smtClean="0"/>
          </a:p>
          <a:p>
            <a:pPr marL="0" indent="0" algn="ctr">
              <a:buNone/>
            </a:pPr>
            <a:r>
              <a:rPr lang="cs-CZ" sz="4400" b="1" dirty="0" smtClean="0"/>
              <a:t>in České Budějovice </a:t>
            </a:r>
          </a:p>
          <a:p>
            <a:pPr marL="0" indent="0" algn="ctr">
              <a:buNone/>
            </a:pPr>
            <a:r>
              <a:rPr lang="cs-CZ" sz="4400" b="1" dirty="0" smtClean="0"/>
              <a:t> </a:t>
            </a:r>
          </a:p>
          <a:p>
            <a:pPr marL="0" indent="0" algn="ctr">
              <a:buNone/>
            </a:pPr>
            <a:r>
              <a:rPr lang="cs-CZ" sz="4400" b="1" dirty="0" smtClean="0"/>
              <a:t>in </a:t>
            </a:r>
            <a:r>
              <a:rPr lang="cs-CZ" sz="4400" b="1" dirty="0" err="1" smtClean="0"/>
              <a:t>March</a:t>
            </a:r>
            <a:r>
              <a:rPr lang="cs-CZ" sz="4400" b="1" dirty="0" smtClean="0"/>
              <a:t> / April 2014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36680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4899278"/>
            <a:ext cx="8229600" cy="119672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</a:t>
            </a:r>
            <a:r>
              <a:rPr lang="cs-CZ" sz="3600" b="1" dirty="0" smtClean="0"/>
              <a:t> photo from 1911 showing the</a:t>
            </a:r>
            <a:r>
              <a:rPr lang="en-US" sz="3600" b="1" dirty="0" smtClean="0"/>
              <a:t> </a:t>
            </a:r>
            <a:r>
              <a:rPr lang="en-US" sz="3600" b="1" dirty="0"/>
              <a:t>place where </a:t>
            </a:r>
            <a:r>
              <a:rPr lang="cs-CZ" sz="3600" b="1" dirty="0"/>
              <a:t>a</a:t>
            </a:r>
            <a:r>
              <a:rPr lang="en-US" sz="3600" b="1" dirty="0" smtClean="0"/>
              <a:t> </a:t>
            </a:r>
            <a:r>
              <a:rPr lang="en-US" sz="3600" b="1" dirty="0" smtClean="0"/>
              <a:t>bank</a:t>
            </a:r>
            <a:r>
              <a:rPr lang="cs-CZ" sz="3600" b="1" dirty="0" smtClean="0"/>
              <a:t> stands today</a:t>
            </a:r>
            <a:endParaRPr lang="cs-CZ" sz="36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32656"/>
            <a:ext cx="6696744" cy="43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43608" y="5301208"/>
            <a:ext cx="7218728" cy="1152128"/>
          </a:xfrm>
        </p:spPr>
        <p:txBody>
          <a:bodyPr>
            <a:normAutofit fontScale="77500" lnSpcReduction="20000"/>
          </a:bodyPr>
          <a:lstStyle/>
          <a:p>
            <a:pPr algn="ctr"/>
            <a:endParaRPr lang="cs-CZ" sz="4000" b="1" dirty="0" smtClean="0"/>
          </a:p>
          <a:p>
            <a:pPr marL="0" indent="0" algn="ctr">
              <a:buNone/>
            </a:pPr>
            <a:r>
              <a:rPr lang="cs-CZ" sz="5800" b="1" dirty="0" err="1" smtClean="0"/>
              <a:t>The</a:t>
            </a:r>
            <a:r>
              <a:rPr lang="cs-CZ" sz="5800" b="1" dirty="0" smtClean="0"/>
              <a:t> bank in 1924</a:t>
            </a:r>
            <a:endParaRPr lang="cs-CZ" sz="58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434752" cy="479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4" y="2132856"/>
            <a:ext cx="3538736" cy="4572000"/>
          </a:xfrm>
        </p:spPr>
        <p:txBody>
          <a:bodyPr>
            <a:normAutofit/>
          </a:bodyPr>
          <a:lstStyle/>
          <a:p>
            <a:r>
              <a:rPr lang="cs-CZ" sz="4000" dirty="0" err="1" smtClean="0"/>
              <a:t>Commercial</a:t>
            </a:r>
            <a:r>
              <a:rPr lang="cs-CZ" sz="4000" dirty="0" smtClean="0"/>
              <a:t> bank </a:t>
            </a:r>
            <a:r>
              <a:rPr lang="cs-CZ" sz="4000" dirty="0" err="1" smtClean="0"/>
              <a:t>today</a:t>
            </a:r>
            <a:endParaRPr lang="cs-CZ" sz="4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F:\DCIM\100MEDIA\IMAG0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3" y="332656"/>
            <a:ext cx="4533471" cy="601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4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5290" y="5687219"/>
            <a:ext cx="8229600" cy="650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200" b="1" dirty="0" smtClean="0"/>
              <a:t>The Rondo department store, 1931</a:t>
            </a:r>
            <a:r>
              <a:rPr lang="cs-CZ" sz="3200" b="1" dirty="0"/>
              <a:t>,</a:t>
            </a:r>
            <a:r>
              <a:rPr lang="cs-CZ" sz="3200" b="1" dirty="0" smtClean="0"/>
              <a:t> </a:t>
            </a:r>
          </a:p>
          <a:p>
            <a:pPr marL="0" indent="0">
              <a:buNone/>
            </a:pPr>
            <a:r>
              <a:rPr lang="cs-CZ" sz="3200" b="1" dirty="0" err="1" smtClean="0"/>
              <a:t>the</a:t>
            </a:r>
            <a:r>
              <a:rPr lang="en-US" sz="3200" b="1" dirty="0" smtClean="0"/>
              <a:t> </a:t>
            </a:r>
            <a:r>
              <a:rPr lang="cs-CZ" sz="3200" b="1" dirty="0" smtClean="0"/>
              <a:t>Masné krámy </a:t>
            </a:r>
            <a:r>
              <a:rPr lang="en-US" sz="3200" b="1" dirty="0" smtClean="0"/>
              <a:t>restaurant</a:t>
            </a:r>
            <a:r>
              <a:rPr lang="cs-CZ" sz="3200" b="1" dirty="0" smtClean="0"/>
              <a:t>,</a:t>
            </a:r>
            <a:r>
              <a:rPr lang="en-US" sz="3200" b="1" dirty="0" smtClean="0"/>
              <a:t> </a:t>
            </a:r>
            <a:r>
              <a:rPr lang="cs-CZ" sz="3200" b="1" dirty="0" smtClean="0"/>
              <a:t>1970</a:t>
            </a:r>
            <a:endParaRPr lang="cs-CZ" sz="32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3" y="260648"/>
            <a:ext cx="3637844" cy="51845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60648"/>
            <a:ext cx="3325658" cy="52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220072" y="2420888"/>
            <a:ext cx="432048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600" b="1" dirty="0" smtClean="0"/>
          </a:p>
          <a:p>
            <a:pPr marL="0" indent="0">
              <a:buNone/>
            </a:pPr>
            <a:r>
              <a:rPr lang="cs-CZ" sz="3600" b="1" dirty="0" smtClean="0"/>
              <a:t>Masné krámy </a:t>
            </a:r>
          </a:p>
          <a:p>
            <a:pPr marL="0" indent="0">
              <a:buNone/>
            </a:pPr>
            <a:r>
              <a:rPr lang="cs-CZ" sz="3600" b="1" dirty="0" err="1" smtClean="0"/>
              <a:t>today</a:t>
            </a:r>
            <a:endParaRPr lang="cs-CZ" sz="36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 descr="F:\DCIM\100MEDIA\IMAG0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48680"/>
            <a:ext cx="453455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0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Today </a:t>
            </a:r>
            <a:r>
              <a:rPr lang="en-US" sz="3600" b="1" dirty="0"/>
              <a:t>there </a:t>
            </a:r>
            <a:r>
              <a:rPr lang="cs-CZ" sz="3600" b="1" dirty="0" smtClean="0"/>
              <a:t>still are </a:t>
            </a:r>
            <a:r>
              <a:rPr lang="en-US" sz="3600" b="1" dirty="0" smtClean="0"/>
              <a:t>many </a:t>
            </a:r>
            <a:r>
              <a:rPr lang="en-US" sz="3600" b="1" dirty="0"/>
              <a:t>shops and </a:t>
            </a:r>
            <a:r>
              <a:rPr lang="en-US" sz="3600" b="1" dirty="0" smtClean="0"/>
              <a:t>restaurants</a:t>
            </a:r>
            <a:r>
              <a:rPr lang="cs-CZ" sz="3600" b="1" dirty="0" smtClean="0"/>
              <a:t>,</a:t>
            </a:r>
            <a:r>
              <a:rPr lang="en-US" sz="3600" b="1" dirty="0" smtClean="0"/>
              <a:t> </a:t>
            </a:r>
            <a:r>
              <a:rPr lang="en-US" sz="3600" b="1" dirty="0"/>
              <a:t>but it is </a:t>
            </a:r>
            <a:r>
              <a:rPr lang="en-US" sz="3600" b="1" dirty="0" smtClean="0"/>
              <a:t>not </a:t>
            </a:r>
            <a:r>
              <a:rPr lang="en-US" sz="3600" b="1" dirty="0"/>
              <a:t>important </a:t>
            </a:r>
            <a:r>
              <a:rPr lang="cs-CZ" sz="3600" b="1" dirty="0" smtClean="0"/>
              <a:t>as a trade route to</a:t>
            </a:r>
            <a:r>
              <a:rPr lang="en-US" sz="3600" b="1" dirty="0" smtClean="0"/>
              <a:t> </a:t>
            </a:r>
            <a:r>
              <a:rPr lang="en-US" sz="3600" b="1" dirty="0"/>
              <a:t>Prague like before</a:t>
            </a:r>
            <a:endParaRPr lang="cs-CZ" sz="36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Krajinská Street </a:t>
            </a:r>
            <a:r>
              <a:rPr lang="cs-CZ" b="1" dirty="0" err="1" smtClean="0"/>
              <a:t>today</a:t>
            </a:r>
            <a:r>
              <a:rPr lang="cs-CZ" b="1" dirty="0" smtClean="0"/>
              <a:t>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18683"/>
            <a:ext cx="3731331" cy="2795225"/>
          </a:xfrm>
          <a:prstGeom prst="rect">
            <a:avLst/>
          </a:prstGeom>
        </p:spPr>
      </p:pic>
      <p:pic>
        <p:nvPicPr>
          <p:cNvPr id="4098" name="Picture 2" descr="F:\DCIM\100MEDIA\IMAG0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3608"/>
            <a:ext cx="3758270" cy="283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1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://www.sevcikphoto.com/images/ceske_budejov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7142"/>
            <a:ext cx="869313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prava 4"/>
          <p:cNvSpPr/>
          <p:nvPr/>
        </p:nvSpPr>
        <p:spPr>
          <a:xfrm rot="19556588">
            <a:off x="3865380" y="2562447"/>
            <a:ext cx="1088522" cy="589439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23728" y="3406131"/>
            <a:ext cx="3456384" cy="584775"/>
          </a:xfrm>
          <a:prstGeom prst="rect">
            <a:avLst/>
          </a:prstGeom>
          <a:solidFill>
            <a:srgbClr val="FFCC66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Krajinská Street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 rot="20620633">
            <a:off x="4774334" y="1478106"/>
            <a:ext cx="3166415" cy="9719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6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646</TotalTime>
  <Words>361</Words>
  <Application>Microsoft Office PowerPoint</Application>
  <PresentationFormat>Předvádění na obrazovce (4:3)</PresentationFormat>
  <Paragraphs>70</Paragraphs>
  <Slides>28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Papír</vt:lpstr>
      <vt:lpstr>Krajinská Street in the Past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Krajinská Street today </vt:lpstr>
      <vt:lpstr>Prezentace aplikace PowerPoint</vt:lpstr>
      <vt:lpstr>Prezentace aplikace PowerPoint</vt:lpstr>
      <vt:lpstr>Ristorante  Pasta Grande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The Boss, Mr. Martin Pražák and his team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Ristorante Pasta Grande</dc:title>
  <dc:creator>Mirek</dc:creator>
  <cp:lastModifiedBy>kantor</cp:lastModifiedBy>
  <cp:revision>62</cp:revision>
  <dcterms:created xsi:type="dcterms:W3CDTF">2013-09-23T18:22:12Z</dcterms:created>
  <dcterms:modified xsi:type="dcterms:W3CDTF">2013-10-01T08:20:59Z</dcterms:modified>
</cp:coreProperties>
</file>